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13"/>
  </p:notesMasterIdLst>
  <p:sldIdLst>
    <p:sldId id="1369" r:id="rId3"/>
    <p:sldId id="1399" r:id="rId4"/>
    <p:sldId id="1396" r:id="rId5"/>
    <p:sldId id="1402" r:id="rId6"/>
    <p:sldId id="1403" r:id="rId7"/>
    <p:sldId id="1401" r:id="rId8"/>
    <p:sldId id="1404" r:id="rId9"/>
    <p:sldId id="1406" r:id="rId10"/>
    <p:sldId id="1405" r:id="rId11"/>
    <p:sldId id="1366" r:id="rId12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8" autoAdjust="0"/>
    <p:restoredTop sz="94828" autoAdjust="0"/>
  </p:normalViewPr>
  <p:slideViewPr>
    <p:cSldViewPr snapToObjects="1">
      <p:cViewPr>
        <p:scale>
          <a:sx n="75" d="100"/>
          <a:sy n="75" d="100"/>
        </p:scale>
        <p:origin x="506" y="101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Interim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9886" y="6553184"/>
            <a:ext cx="2052228" cy="216234"/>
          </a:xfrm>
        </p:spPr>
        <p:txBody>
          <a:bodyPr/>
          <a:lstStyle/>
          <a:p>
            <a:r>
              <a:rPr lang="en-US" dirty="0"/>
              <a:t>S. Aklanoglu, T. </a:t>
            </a:r>
            <a:r>
              <a:rPr lang="en-US" dirty="0" err="1"/>
              <a:t>Fuhrmann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26.01.2018</a:t>
            </a:r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detection with CNN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B32F71F-348C-4771-BB79-B8DFE08AF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74368D-6CEF-4603-B605-C7C5E3A6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00" y="2924944"/>
            <a:ext cx="5185311" cy="2830776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9FF9D2-090B-40BC-8A3E-7B02CEFFC795}"/>
              </a:ext>
            </a:extLst>
          </p:cNvPr>
          <p:cNvSpPr/>
          <p:nvPr/>
        </p:nvSpPr>
        <p:spPr>
          <a:xfrm>
            <a:off x="3359696" y="4456668"/>
            <a:ext cx="2520280" cy="129905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8119C2B-0699-4C3E-95EB-9DCDF396211D}"/>
              </a:ext>
            </a:extLst>
          </p:cNvPr>
          <p:cNvSpPr/>
          <p:nvPr/>
        </p:nvSpPr>
        <p:spPr>
          <a:xfrm>
            <a:off x="3931920" y="4327290"/>
            <a:ext cx="1840044" cy="8659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5A0A3E4-DCD3-4367-B38A-97DF08EA4557}"/>
              </a:ext>
            </a:extLst>
          </p:cNvPr>
          <p:cNvSpPr/>
          <p:nvPr/>
        </p:nvSpPr>
        <p:spPr>
          <a:xfrm>
            <a:off x="4523049" y="4236247"/>
            <a:ext cx="1248915" cy="65337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From FZI, Caffe based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Datensatz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V?!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Against using of </a:t>
            </a:r>
            <a:r>
              <a:rPr lang="en-US" dirty="0" err="1"/>
              <a:t>superpixels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Stages: </a:t>
            </a:r>
            <a:r>
              <a:rPr lang="en-US" dirty="0" err="1"/>
              <a:t>DeconvNet</a:t>
            </a:r>
            <a:r>
              <a:rPr lang="en-US" dirty="0"/>
              <a:t> with ResNet50 layers for depth prediction + SSD detector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8902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3575720" y="378904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2927648" y="365576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431704" y="573325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2783632" y="566306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and </a:t>
            </a:r>
            <a:r>
              <a:rPr lang="de-DE" dirty="0" err="1"/>
              <a:t>unpooling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914400" y="1955325"/>
            <a:ext cx="10364780" cy="2564081"/>
            <a:chOff x="912820" y="1880828"/>
            <a:chExt cx="10364780" cy="25640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44EF0D4-B033-4FEA-8D24-1C4D1E64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20" y="1880828"/>
              <a:ext cx="3844216" cy="2564081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4943872" y="1913927"/>
              <a:ext cx="63337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Pooling: </a:t>
              </a:r>
              <a:r>
                <a:rPr lang="en-US" sz="1600" dirty="0"/>
                <a:t>is designed to filter noisy activations in a lower layer by abstracting activations in a receptive field with a single representative value</a:t>
              </a:r>
            </a:p>
            <a:p>
              <a:pPr defTabSz="538163"/>
              <a:r>
                <a:rPr lang="en-US" sz="1600" dirty="0"/>
                <a:t>	spatial information within a receptive field is lost during 	pooling, which may be critical for precise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43872" y="3462099"/>
              <a:ext cx="6333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Unpooling</a:t>
              </a:r>
              <a:r>
                <a:rPr lang="en-US" sz="1600" b="1" dirty="0"/>
                <a:t>: </a:t>
              </a:r>
              <a:r>
                <a:rPr lang="en-US" sz="1600" dirty="0"/>
                <a:t>performs the reverse operation of pooling and reconstruct the original size of activations</a:t>
              </a:r>
            </a:p>
            <a:p>
              <a:pPr defTabSz="538163"/>
              <a:r>
                <a:rPr lang="en-US" sz="1600" dirty="0"/>
                <a:t>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5195900" y="2706015"/>
              <a:ext cx="231789" cy="231789"/>
              <a:chOff x="1739516" y="4869160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739516" y="486916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256" y="5085185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4D25D797-6AE2-4965-ACA3-C449FF5FD161}"/>
                </a:ext>
              </a:extLst>
            </p:cNvPr>
            <p:cNvGrpSpPr/>
            <p:nvPr/>
          </p:nvGrpSpPr>
          <p:grpSpPr>
            <a:xfrm>
              <a:off x="5195900" y="4005955"/>
              <a:ext cx="231789" cy="231789"/>
              <a:chOff x="1739516" y="4869160"/>
              <a:chExt cx="432048" cy="432048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2062C4F2-045A-4226-B2E6-9BAD936A247D}"/>
                  </a:ext>
                </a:extLst>
              </p:cNvPr>
              <p:cNvSpPr/>
              <p:nvPr/>
            </p:nvSpPr>
            <p:spPr>
              <a:xfrm>
                <a:off x="1739516" y="486916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D510BD15-0447-4853-93BE-DD6C79E2C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256" y="5085185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4935142" y="4574583"/>
            <a:ext cx="63337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Up-projection: </a:t>
            </a:r>
            <a:r>
              <a:rPr lang="en-US" sz="1600" dirty="0"/>
              <a:t>adds 3×3 convolution after the </a:t>
            </a:r>
            <a:r>
              <a:rPr lang="en-US" sz="1600" dirty="0" err="1"/>
              <a:t>unpooling</a:t>
            </a:r>
            <a:r>
              <a:rPr lang="en-US" sz="16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600" dirty="0"/>
              <a:t>	allows high-level information to be more efficiently passed forward in the network while progressively increasing feature map sizes</a:t>
            </a:r>
          </a:p>
          <a:p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197480" y="5366629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3F849B1-258C-41A2-BE51-3138C6A8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3" y="5226577"/>
            <a:ext cx="3254516" cy="10743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FCAFB31-803C-4FD6-9D20-15C700C94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83" y="4905367"/>
            <a:ext cx="2971881" cy="4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VGG16</a:t>
            </a:r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anchor</a:t>
            </a:r>
            <a:r>
              <a:rPr lang="de-DE" dirty="0"/>
              <a:t> </a:t>
            </a:r>
            <a:r>
              <a:rPr lang="de-DE" dirty="0" err="1"/>
              <a:t>boxeswith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box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box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nearat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YOLO!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16932"/>
            <a:ext cx="6562711" cy="2196244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125746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516248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/>
              <a:t>Up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– </a:t>
            </a:r>
            <a:r>
              <a:rPr lang="de-DE" dirty="0" err="1"/>
              <a:t>inputs</a:t>
            </a:r>
            <a:r>
              <a:rPr lang="de-DE" dirty="0"/>
              <a:t>?!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VGG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</a:t>
            </a:r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E723588-D7F3-496A-8412-C01688D29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S. Aklanoglu, T. Fuhrmann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06151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D4893D06-99AE-49C6-B987-AEC2E55C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9" t="6951" r="2952" b="4445"/>
          <a:stretch/>
        </p:blipFill>
        <p:spPr>
          <a:xfrm flipH="1">
            <a:off x="4703207" y="4653961"/>
            <a:ext cx="324036" cy="30214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F2C795-84CD-437A-AA1D-503E293B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33" t="-31066" b="-39798"/>
          <a:stretch>
            <a:fillRect/>
          </a:stretch>
        </p:blipFill>
        <p:spPr>
          <a:xfrm>
            <a:off x="1020172" y="3432467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5B95ACF-9121-48F3-BECE-532E2973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3465004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914909-D617-486A-9F0D-9B76F8C0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30218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20" y="1449541"/>
            <a:ext cx="1811193" cy="19370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407E6BB-23F5-47DC-BDAC-C59555B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188" y="2376032"/>
            <a:ext cx="3167616" cy="3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579</Words>
  <Application>Microsoft Office PowerPoint</Application>
  <PresentationFormat>Breitbild</PresentationFormat>
  <Paragraphs>111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Open Sans Light</vt:lpstr>
      <vt:lpstr>Carbon - 16x9</vt:lpstr>
      <vt:lpstr>2_Office Theme</vt:lpstr>
      <vt:lpstr>Lab Course Cognitive Systems: Depth &amp; Bounding Box Prediction</vt:lpstr>
      <vt:lpstr>Problem Definition</vt:lpstr>
      <vt:lpstr>1. Concept</vt:lpstr>
      <vt:lpstr>1. Concept</vt:lpstr>
      <vt:lpstr>1. Concept</vt:lpstr>
      <vt:lpstr>2. Concept</vt:lpstr>
      <vt:lpstr>2. Concept</vt:lpstr>
      <vt:lpstr>2. Concept</vt:lpstr>
      <vt:lpstr>2. Concept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1531</cp:revision>
  <dcterms:created xsi:type="dcterms:W3CDTF">2014-10-08T23:03:32Z</dcterms:created>
  <dcterms:modified xsi:type="dcterms:W3CDTF">2018-01-25T22:29:44Z</dcterms:modified>
</cp:coreProperties>
</file>